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DE69CF-3E1B-4D37-9191-D8A4F2B15610}"/>
              </a:ext>
            </a:extLst>
          </p:cNvPr>
          <p:cNvSpPr txBox="1"/>
          <p:nvPr/>
        </p:nvSpPr>
        <p:spPr>
          <a:xfrm>
            <a:off x="407328" y="8582679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    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使ったら１回休む</a:t>
            </a:r>
            <a:r>
              <a:rPr kumimoji="1" lang="ja-JP" altLang="en-US" sz="1600" b="1" kern="1300" spc="-8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kern="2100" spc="-1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校のタブレットは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べんきょうに関係のないことに使わないなど、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学校やおうちのルールを守って使おう。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99F3DF-BF98-40B7-AAC8-8C0B3D23A93F}"/>
              </a:ext>
            </a:extLst>
          </p:cNvPr>
          <p:cNvSpPr txBox="1"/>
          <p:nvPr/>
        </p:nvSpPr>
        <p:spPr>
          <a:xfrm>
            <a:off x="534328" y="6827082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・時間を決めて遠くを見たり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endParaRPr kumimoji="1" lang="en-US" altLang="ja-JP" sz="1600" b="1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かわかないよう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にまばたきをしたりして、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自分の目を大切にしよう。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68DD75E-C34C-42CD-8A8D-78C8F47C7F8E}"/>
              </a:ext>
            </a:extLst>
          </p:cNvPr>
          <p:cNvGrpSpPr/>
          <p:nvPr/>
        </p:nvGrpSpPr>
        <p:grpSpPr>
          <a:xfrm>
            <a:off x="407328" y="1361249"/>
            <a:ext cx="6043344" cy="1498759"/>
            <a:chOff x="407328" y="1304099"/>
            <a:chExt cx="6043344" cy="1498759"/>
          </a:xfrm>
        </p:grpSpPr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6C654F2E-5328-42B5-B599-C22418E1F351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98" name="四角形: 角を丸くする 97">
              <a:extLst>
                <a:ext uri="{FF2B5EF4-FFF2-40B4-BE49-F238E27FC236}">
                  <a16:creationId xmlns:a16="http://schemas.microsoft.com/office/drawing/2014/main" id="{28A68E77-D831-4FD7-8BA1-84D2A72A09C2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AA3FC7FB-4D70-4FB8-8193-1A296BBDE049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C2C5EE6-0E07-4CF3-88A9-297307C89E69}"/>
              </a:ext>
            </a:extLst>
          </p:cNvPr>
          <p:cNvGrpSpPr/>
          <p:nvPr/>
        </p:nvGrpSpPr>
        <p:grpSpPr>
          <a:xfrm>
            <a:off x="407328" y="3003889"/>
            <a:ext cx="6043344" cy="1498759"/>
            <a:chOff x="407328" y="1304099"/>
            <a:chExt cx="6043344" cy="1498759"/>
          </a:xfrm>
        </p:grpSpPr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C099E29E-3024-4B89-A650-6235FE1C66E4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8A456E02-BE7D-42C2-9CA0-AB2765D412A4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57504A98-1C9B-4F84-B6BB-114E46C0845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4FE9B246-F1C7-4531-8E47-EF5B2F2536F9}"/>
              </a:ext>
            </a:extLst>
          </p:cNvPr>
          <p:cNvGrpSpPr/>
          <p:nvPr/>
        </p:nvGrpSpPr>
        <p:grpSpPr>
          <a:xfrm>
            <a:off x="407328" y="4649420"/>
            <a:ext cx="6043344" cy="1498759"/>
            <a:chOff x="407328" y="1304099"/>
            <a:chExt cx="6043344" cy="1498759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D8D14A18-EF52-4F77-A409-0614C03BD4B7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2AF8D365-0023-495F-BBFB-3E2A75DFFF35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83EAEBCB-D143-4EB4-88A2-7D158245B58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5780637C-CBC4-4250-9AA5-97A8605AC4F7}"/>
              </a:ext>
            </a:extLst>
          </p:cNvPr>
          <p:cNvSpPr/>
          <p:nvPr/>
        </p:nvSpPr>
        <p:spPr>
          <a:xfrm>
            <a:off x="407328" y="8056552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95714458-330F-494A-B8F3-4E1E56F48BEE}"/>
              </a:ext>
            </a:extLst>
          </p:cNvPr>
          <p:cNvSpPr/>
          <p:nvPr/>
        </p:nvSpPr>
        <p:spPr>
          <a:xfrm>
            <a:off x="407328" y="8056553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2D566B9A-893A-477C-8EB5-8CC92C8700C8}"/>
              </a:ext>
            </a:extLst>
          </p:cNvPr>
          <p:cNvSpPr/>
          <p:nvPr/>
        </p:nvSpPr>
        <p:spPr>
          <a:xfrm>
            <a:off x="407328" y="8201333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2E744025-F9F8-45D3-8D03-B6BCD186720A}"/>
              </a:ext>
            </a:extLst>
          </p:cNvPr>
          <p:cNvSpPr/>
          <p:nvPr/>
        </p:nvSpPr>
        <p:spPr>
          <a:xfrm>
            <a:off x="407328" y="6287808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6D0EC1C1-0E71-40C9-B10E-3CCC5E9E4775}"/>
              </a:ext>
            </a:extLst>
          </p:cNvPr>
          <p:cNvSpPr/>
          <p:nvPr/>
        </p:nvSpPr>
        <p:spPr>
          <a:xfrm>
            <a:off x="407328" y="6287809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047A99EF-FF41-4140-8A3A-1F2A3CD0145B}"/>
              </a:ext>
            </a:extLst>
          </p:cNvPr>
          <p:cNvSpPr/>
          <p:nvPr/>
        </p:nvSpPr>
        <p:spPr>
          <a:xfrm>
            <a:off x="407328" y="6445115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6038048" y="81825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児 童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269853" y="589825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800" b="1" spc="-15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タブレットを使うときの５つのやくそく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534328" y="1990762"/>
            <a:ext cx="347883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・タブレットを見るときは、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目から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㎝以上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はなして見よう。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DEF78-212C-4897-954B-8E18C8FBDCB2}"/>
              </a:ext>
            </a:extLst>
          </p:cNvPr>
          <p:cNvSpPr txBox="1"/>
          <p:nvPr/>
        </p:nvSpPr>
        <p:spPr>
          <a:xfrm>
            <a:off x="440999" y="3029638"/>
            <a:ext cx="59747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回はタブレットから目をはなそう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F05BB5-94D3-4187-9FD8-22018E7B1D32}"/>
              </a:ext>
            </a:extLst>
          </p:cNvPr>
          <p:cNvSpPr txBox="1"/>
          <p:nvPr/>
        </p:nvSpPr>
        <p:spPr>
          <a:xfrm>
            <a:off x="534328" y="3621119"/>
            <a:ext cx="430598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回はタブレットの画面から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目をはなして、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20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秒以上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、遠くを見よう。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D500B1-925B-4C74-9E16-39CA6493594E}"/>
              </a:ext>
            </a:extLst>
          </p:cNvPr>
          <p:cNvSpPr txBox="1"/>
          <p:nvPr/>
        </p:nvSpPr>
        <p:spPr>
          <a:xfrm>
            <a:off x="440998" y="4658545"/>
            <a:ext cx="60420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ja-JP" altLang="en-US" sz="22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ねる前はタブレットを使わないようにしよう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AF935B-C895-4222-AEBA-EF69A17A4288}"/>
              </a:ext>
            </a:extLst>
          </p:cNvPr>
          <p:cNvSpPr txBox="1"/>
          <p:nvPr/>
        </p:nvSpPr>
        <p:spPr>
          <a:xfrm>
            <a:off x="534328" y="5274681"/>
            <a:ext cx="420980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・ぐっすりねるために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時間前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からは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デジタル機器を使わないようにしよう。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6F9564-594C-451B-B480-4CF87EF16B8F}"/>
              </a:ext>
            </a:extLst>
          </p:cNvPr>
          <p:cNvSpPr txBox="1"/>
          <p:nvPr/>
        </p:nvSpPr>
        <p:spPr>
          <a:xfrm>
            <a:off x="440998" y="6316360"/>
            <a:ext cx="3873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自分の目を大切にしよう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3C1323-3E10-450A-8B42-F9129141DE5C}"/>
              </a:ext>
            </a:extLst>
          </p:cNvPr>
          <p:cNvSpPr txBox="1"/>
          <p:nvPr/>
        </p:nvSpPr>
        <p:spPr>
          <a:xfrm>
            <a:off x="440998" y="8080099"/>
            <a:ext cx="35894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ルールを守って使おう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CD3DCC-3C7D-4CC6-B1E3-5895309F6F23}"/>
              </a:ext>
            </a:extLst>
          </p:cNvPr>
          <p:cNvSpPr txBox="1"/>
          <p:nvPr/>
        </p:nvSpPr>
        <p:spPr>
          <a:xfrm>
            <a:off x="2381455" y="493685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B8BB1D0-6185-46F7-ABB8-0FC8B13AC90B}"/>
              </a:ext>
            </a:extLst>
          </p:cNvPr>
          <p:cNvSpPr txBox="1"/>
          <p:nvPr/>
        </p:nvSpPr>
        <p:spPr>
          <a:xfrm>
            <a:off x="2018955" y="1947923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6AD7A7-C5F2-4DDC-BD80-FBEAC4511331}"/>
              </a:ext>
            </a:extLst>
          </p:cNvPr>
          <p:cNvSpPr txBox="1"/>
          <p:nvPr/>
        </p:nvSpPr>
        <p:spPr>
          <a:xfrm>
            <a:off x="795415" y="228503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A1FEDC-17AB-48CB-8E75-DCFCAD03E590}"/>
              </a:ext>
            </a:extLst>
          </p:cNvPr>
          <p:cNvSpPr txBox="1"/>
          <p:nvPr/>
        </p:nvSpPr>
        <p:spPr>
          <a:xfrm>
            <a:off x="1760232" y="228503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い じ ょ う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3EC97C1-18E3-45A5-85F6-01F7065FC011}"/>
              </a:ext>
            </a:extLst>
          </p:cNvPr>
          <p:cNvSpPr txBox="1"/>
          <p:nvPr/>
        </p:nvSpPr>
        <p:spPr>
          <a:xfrm>
            <a:off x="3021782" y="2272681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8776799-9938-4758-96F1-D2A3F9BB9D28}"/>
              </a:ext>
            </a:extLst>
          </p:cNvPr>
          <p:cNvSpPr txBox="1"/>
          <p:nvPr/>
        </p:nvSpPr>
        <p:spPr>
          <a:xfrm>
            <a:off x="1263538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331CE48-B9B6-4995-9B90-B8F4979633C8}"/>
              </a:ext>
            </a:extLst>
          </p:cNvPr>
          <p:cNvSpPr txBox="1"/>
          <p:nvPr/>
        </p:nvSpPr>
        <p:spPr>
          <a:xfrm>
            <a:off x="1974052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AB9BAD-E375-403A-9E6B-68D6AD375CEE}"/>
              </a:ext>
            </a:extLst>
          </p:cNvPr>
          <p:cNvSpPr txBox="1"/>
          <p:nvPr/>
        </p:nvSpPr>
        <p:spPr>
          <a:xfrm>
            <a:off x="4576354" y="2953111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0336B88-C09C-4A7B-806E-50CE4DC0CC71}"/>
              </a:ext>
            </a:extLst>
          </p:cNvPr>
          <p:cNvSpPr txBox="1"/>
          <p:nvPr/>
        </p:nvSpPr>
        <p:spPr>
          <a:xfrm>
            <a:off x="901891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16E8166-C8A2-468C-9497-0CB3BAA64B70}"/>
              </a:ext>
            </a:extLst>
          </p:cNvPr>
          <p:cNvSpPr txBox="1"/>
          <p:nvPr/>
        </p:nvSpPr>
        <p:spPr>
          <a:xfrm>
            <a:off x="1481585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339AC9B-7B67-4524-9E12-B5C6F141C92B}"/>
              </a:ext>
            </a:extLst>
          </p:cNvPr>
          <p:cNvSpPr txBox="1"/>
          <p:nvPr/>
        </p:nvSpPr>
        <p:spPr>
          <a:xfrm>
            <a:off x="3104499" y="3556638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め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D3B47F-F330-480D-A5FD-3107D84FE424}"/>
              </a:ext>
            </a:extLst>
          </p:cNvPr>
          <p:cNvSpPr txBox="1"/>
          <p:nvPr/>
        </p:nvSpPr>
        <p:spPr>
          <a:xfrm>
            <a:off x="800411" y="389385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3BF6F6-CFCE-4C30-86FB-1F53182E4E17}"/>
              </a:ext>
            </a:extLst>
          </p:cNvPr>
          <p:cNvSpPr txBox="1"/>
          <p:nvPr/>
        </p:nvSpPr>
        <p:spPr>
          <a:xfrm>
            <a:off x="2324691" y="3893857"/>
            <a:ext cx="8162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び ょ </a:t>
            </a:r>
            <a:r>
              <a:rPr kumimoji="1" lang="ja-JP" altLang="en-US" sz="700" b="1" spc="-1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う　 </a:t>
            </a:r>
            <a:r>
              <a:rPr kumimoji="1" lang="ja-JP" altLang="en-US" sz="7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い じ ょ う</a:t>
            </a:r>
            <a:endParaRPr kumimoji="1" lang="en-US" altLang="ja-JP" sz="700" b="1" spc="-1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F137597-C5E8-4B54-9C1A-0EA6A508C6FF}"/>
              </a:ext>
            </a:extLst>
          </p:cNvPr>
          <p:cNvSpPr txBox="1"/>
          <p:nvPr/>
        </p:nvSpPr>
        <p:spPr>
          <a:xfrm>
            <a:off x="3183053" y="389385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5B29BC6-9559-41AA-809C-2547F7209A32}"/>
              </a:ext>
            </a:extLst>
          </p:cNvPr>
          <p:cNvSpPr txBox="1"/>
          <p:nvPr/>
        </p:nvSpPr>
        <p:spPr>
          <a:xfrm>
            <a:off x="3850954" y="3893858"/>
            <a:ext cx="30489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 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87962C8-2DEE-41A8-A5FB-86267E5B3CB8}"/>
              </a:ext>
            </a:extLst>
          </p:cNvPr>
          <p:cNvSpPr txBox="1"/>
          <p:nvPr/>
        </p:nvSpPr>
        <p:spPr>
          <a:xfrm>
            <a:off x="3277087" y="521436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 か  ん  ま え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FF9849-D02D-4FAE-B543-7F2BF3803304}"/>
              </a:ext>
            </a:extLst>
          </p:cNvPr>
          <p:cNvSpPr txBox="1"/>
          <p:nvPr/>
        </p:nvSpPr>
        <p:spPr>
          <a:xfrm>
            <a:off x="1608544" y="5551251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　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EB70000-26C3-48CE-BE62-47FD62C6A0B2}"/>
              </a:ext>
            </a:extLst>
          </p:cNvPr>
          <p:cNvSpPr txBox="1"/>
          <p:nvPr/>
        </p:nvSpPr>
        <p:spPr>
          <a:xfrm>
            <a:off x="2173162" y="5551251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D9EDBA8-7F89-4AF9-B4A0-027BC5B81681}"/>
              </a:ext>
            </a:extLst>
          </p:cNvPr>
          <p:cNvSpPr txBox="1"/>
          <p:nvPr/>
        </p:nvSpPr>
        <p:spPr>
          <a:xfrm>
            <a:off x="1076280" y="6237573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3D9128A-4FA1-4E2D-B5F8-B30B20303726}"/>
              </a:ext>
            </a:extLst>
          </p:cNvPr>
          <p:cNvSpPr txBox="1"/>
          <p:nvPr/>
        </p:nvSpPr>
        <p:spPr>
          <a:xfrm>
            <a:off x="1921845" y="6237573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973501C-E9BF-4A46-B5C6-CBDF1558D946}"/>
              </a:ext>
            </a:extLst>
          </p:cNvPr>
          <p:cNvSpPr txBox="1"/>
          <p:nvPr/>
        </p:nvSpPr>
        <p:spPr>
          <a:xfrm>
            <a:off x="2417145" y="6237573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81DEA26-2706-4172-96F0-4F14C6809666}"/>
              </a:ext>
            </a:extLst>
          </p:cNvPr>
          <p:cNvSpPr txBox="1"/>
          <p:nvPr/>
        </p:nvSpPr>
        <p:spPr>
          <a:xfrm>
            <a:off x="790549" y="6771235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か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70C6447-1772-4559-ACAC-711DA75F0115}"/>
              </a:ext>
            </a:extLst>
          </p:cNvPr>
          <p:cNvSpPr txBox="1"/>
          <p:nvPr/>
        </p:nvSpPr>
        <p:spPr>
          <a:xfrm>
            <a:off x="1412506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08A041F-8FC5-4528-A0F0-6F9FD6719B0C}"/>
              </a:ext>
            </a:extLst>
          </p:cNvPr>
          <p:cNvSpPr txBox="1"/>
          <p:nvPr/>
        </p:nvSpPr>
        <p:spPr>
          <a:xfrm>
            <a:off x="1973503" y="6771235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F43D94-1E06-42C9-A116-A6B1FA4A5140}"/>
              </a:ext>
            </a:extLst>
          </p:cNvPr>
          <p:cNvSpPr txBox="1"/>
          <p:nvPr/>
        </p:nvSpPr>
        <p:spPr>
          <a:xfrm>
            <a:off x="2633557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8160225-0ABF-42BB-A6FD-678D6EDA09B4}"/>
              </a:ext>
            </a:extLst>
          </p:cNvPr>
          <p:cNvSpPr txBox="1"/>
          <p:nvPr/>
        </p:nvSpPr>
        <p:spPr>
          <a:xfrm>
            <a:off x="802906" y="711868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8629BB6-8EED-44B8-985E-83C801EFAF37}"/>
              </a:ext>
            </a:extLst>
          </p:cNvPr>
          <p:cNvSpPr txBox="1"/>
          <p:nvPr/>
        </p:nvSpPr>
        <p:spPr>
          <a:xfrm>
            <a:off x="782730" y="7430452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08A90C5-55B8-4F67-8E9F-87B3404CD02C}"/>
              </a:ext>
            </a:extLst>
          </p:cNvPr>
          <p:cNvSpPr txBox="1"/>
          <p:nvPr/>
        </p:nvSpPr>
        <p:spPr>
          <a:xfrm>
            <a:off x="1421755" y="743045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3055E2-8CBD-4B6E-8CB0-79B4CB1BEFC9}"/>
              </a:ext>
            </a:extLst>
          </p:cNvPr>
          <p:cNvSpPr txBox="1"/>
          <p:nvPr/>
        </p:nvSpPr>
        <p:spPr>
          <a:xfrm>
            <a:off x="1775184" y="743045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FB8449-AF7D-4787-B8AC-CECB1A46E6FF}"/>
              </a:ext>
            </a:extLst>
          </p:cNvPr>
          <p:cNvSpPr txBox="1"/>
          <p:nvPr/>
        </p:nvSpPr>
        <p:spPr>
          <a:xfrm>
            <a:off x="2137057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D8AA902-3CC1-45E7-B0F2-360C0D37AE81}"/>
              </a:ext>
            </a:extLst>
          </p:cNvPr>
          <p:cNvSpPr txBox="1"/>
          <p:nvPr/>
        </p:nvSpPr>
        <p:spPr>
          <a:xfrm>
            <a:off x="2973225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56FA06E-7B86-4120-A664-5456B2BE8379}"/>
              </a:ext>
            </a:extLst>
          </p:cNvPr>
          <p:cNvSpPr txBox="1"/>
          <p:nvPr/>
        </p:nvSpPr>
        <p:spPr>
          <a:xfrm>
            <a:off x="1068097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ふ ん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A335BF4-C4DB-48B9-A1EF-F9C2CB2D98F5}"/>
              </a:ext>
            </a:extLst>
          </p:cNvPr>
          <p:cNvSpPr txBox="1"/>
          <p:nvPr/>
        </p:nvSpPr>
        <p:spPr>
          <a:xfrm>
            <a:off x="1273837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つ </a:t>
            </a:r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32238AD-2D3C-405E-ADFB-34B21E335755}"/>
              </a:ext>
            </a:extLst>
          </p:cNvPr>
          <p:cNvSpPr txBox="1"/>
          <p:nvPr/>
        </p:nvSpPr>
        <p:spPr>
          <a:xfrm>
            <a:off x="2312111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D0DECFA-581E-4AA1-8AC8-50EA81A99874}"/>
              </a:ext>
            </a:extLst>
          </p:cNvPr>
          <p:cNvSpPr txBox="1"/>
          <p:nvPr/>
        </p:nvSpPr>
        <p:spPr>
          <a:xfrm>
            <a:off x="2525445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や </a:t>
            </a:r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す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7140449-793A-48ED-A7B7-48C204EAEB76}"/>
              </a:ext>
            </a:extLst>
          </p:cNvPr>
          <p:cNvSpPr txBox="1"/>
          <p:nvPr/>
        </p:nvSpPr>
        <p:spPr>
          <a:xfrm>
            <a:off x="3032392" y="8549501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68BCFCA-A6F4-4ED3-9CF2-1D41F015890B}"/>
              </a:ext>
            </a:extLst>
          </p:cNvPr>
          <p:cNvSpPr txBox="1"/>
          <p:nvPr/>
        </p:nvSpPr>
        <p:spPr>
          <a:xfrm>
            <a:off x="1851373" y="8869488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ん け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863F9EB-F3A2-44D7-945E-2E97E6013092}"/>
              </a:ext>
            </a:extLst>
          </p:cNvPr>
          <p:cNvSpPr txBox="1"/>
          <p:nvPr/>
        </p:nvSpPr>
        <p:spPr>
          <a:xfrm>
            <a:off x="3476339" y="8869488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8618E27-D0AA-4D19-B5EC-C3BC99831EF8}"/>
              </a:ext>
            </a:extLst>
          </p:cNvPr>
          <p:cNvSpPr txBox="1"/>
          <p:nvPr/>
        </p:nvSpPr>
        <p:spPr>
          <a:xfrm>
            <a:off x="643486" y="9186222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EEBB7E4-AFA0-4275-B1B5-2BE4266DE197}"/>
              </a:ext>
            </a:extLst>
          </p:cNvPr>
          <p:cNvSpPr txBox="1"/>
          <p:nvPr/>
        </p:nvSpPr>
        <p:spPr>
          <a:xfrm>
            <a:off x="2859333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BEE17B6-8C3E-4D02-B411-DC6FF8A7A41B}"/>
              </a:ext>
            </a:extLst>
          </p:cNvPr>
          <p:cNvSpPr txBox="1"/>
          <p:nvPr/>
        </p:nvSpPr>
        <p:spPr>
          <a:xfrm>
            <a:off x="3474724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0BE8D96-29E2-4C35-B96D-4B3AF2B65E37}"/>
              </a:ext>
            </a:extLst>
          </p:cNvPr>
          <p:cNvCxnSpPr>
            <a:cxnSpLocks/>
          </p:cNvCxnSpPr>
          <p:nvPr/>
        </p:nvCxnSpPr>
        <p:spPr>
          <a:xfrm>
            <a:off x="458174" y="1092292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433378" y="1389110"/>
            <a:ext cx="5859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タブレットを使うときは姿勢よくしよう</a:t>
            </a: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DBE8A0-A27F-494B-9881-6CCA79583BBC}"/>
              </a:ext>
            </a:extLst>
          </p:cNvPr>
          <p:cNvCxnSpPr>
            <a:cxnSpLocks/>
          </p:cNvCxnSpPr>
          <p:nvPr/>
        </p:nvCxnSpPr>
        <p:spPr>
          <a:xfrm>
            <a:off x="458174" y="42348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D64ED386-9F18-496B-8116-DD2192A25D89}"/>
              </a:ext>
            </a:extLst>
          </p:cNvPr>
          <p:cNvSpPr txBox="1"/>
          <p:nvPr/>
        </p:nvSpPr>
        <p:spPr>
          <a:xfrm>
            <a:off x="2700392" y="129043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D069BFF9-3F4C-4107-8440-19351109CA19}"/>
              </a:ext>
            </a:extLst>
          </p:cNvPr>
          <p:cNvSpPr txBox="1"/>
          <p:nvPr/>
        </p:nvSpPr>
        <p:spPr>
          <a:xfrm>
            <a:off x="4154657" y="1290431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し せ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800C3706-7BBC-4371-98C2-D295045F63E0}"/>
              </a:ext>
            </a:extLst>
          </p:cNvPr>
          <p:cNvSpPr txBox="1"/>
          <p:nvPr/>
        </p:nvSpPr>
        <p:spPr>
          <a:xfrm>
            <a:off x="1531208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え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0156AEDD-F846-4739-BD0D-B0D668AF1EF6}"/>
              </a:ext>
            </a:extLst>
          </p:cNvPr>
          <p:cNvSpPr txBox="1"/>
          <p:nvPr/>
        </p:nvSpPr>
        <p:spPr>
          <a:xfrm>
            <a:off x="3612636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37DCCDB0-6176-4AA0-8F3E-01F65DDE848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53" y="1696733"/>
            <a:ext cx="1412106" cy="1119396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6048F1B1-160F-41BB-B242-78BAF4CC2B9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6418279"/>
            <a:ext cx="1209513" cy="141642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4E25F87C-B472-461B-B57F-565D451827D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414" y="8363739"/>
            <a:ext cx="1443877" cy="12219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AEB9215-6A64-4108-B576-7D3726084A0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25" y="3403652"/>
            <a:ext cx="1134896" cy="1101977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E9E5E0AF-6BDD-43D3-AEEF-9E7942317A2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53" y="5051433"/>
            <a:ext cx="1439013" cy="104734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2AF065-5B93-4AD5-B8B7-A8CE8D14497C}"/>
              </a:ext>
            </a:extLst>
          </p:cNvPr>
          <p:cNvSpPr/>
          <p:nvPr/>
        </p:nvSpPr>
        <p:spPr>
          <a:xfrm>
            <a:off x="666535" y="8562183"/>
            <a:ext cx="450851" cy="406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6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291</Words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HGS教科書体</vt:lpstr>
      <vt:lpstr>游ゴシック</vt:lpstr>
      <vt:lpstr>游ゴシック Light</vt:lpstr>
      <vt:lpstr>Arial</vt:lpstr>
      <vt:lpstr>Calibri</vt:lpstr>
      <vt:lpstr>Calibri Light</vt:lpstr>
      <vt:lpstr>Ebrima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2021-04-08T01:45:46Z</cp:lastPrinted>
  <dcterms:created xsi:type="dcterms:W3CDTF">2021-03-30T02:38:37Z</dcterms:created>
  <dcterms:modified xsi:type="dcterms:W3CDTF">2021-04-09T00:36:43Z</dcterms:modified>
</cp:coreProperties>
</file>